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</p:sldMasterIdLst>
  <p:notesMasterIdLst>
    <p:notesMasterId r:id="rId17"/>
  </p:notesMasterIdLst>
  <p:sldIdLst>
    <p:sldId id="259" r:id="rId2"/>
    <p:sldId id="461" r:id="rId3"/>
    <p:sldId id="463" r:id="rId4"/>
    <p:sldId id="462" r:id="rId5"/>
    <p:sldId id="465" r:id="rId6"/>
    <p:sldId id="466" r:id="rId7"/>
    <p:sldId id="464" r:id="rId8"/>
    <p:sldId id="467" r:id="rId9"/>
    <p:sldId id="474" r:id="rId10"/>
    <p:sldId id="468" r:id="rId11"/>
    <p:sldId id="469" r:id="rId12"/>
    <p:sldId id="470" r:id="rId13"/>
    <p:sldId id="471" r:id="rId14"/>
    <p:sldId id="473" r:id="rId15"/>
    <p:sldId id="472" r:id="rId16"/>
  </p:sldIdLst>
  <p:sldSz cx="9144000" cy="6858000" type="screen4x3"/>
  <p:notesSz cx="6858000" cy="9144000"/>
  <p:defaultTextStyle>
    <a:defPPr>
      <a:defRPr lang="de-DE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7D9AA9"/>
    <a:srgbClr val="7D91AA"/>
    <a:srgbClr val="A32638"/>
    <a:srgbClr val="56AA1C"/>
    <a:srgbClr val="BD6005"/>
    <a:srgbClr val="BD4505"/>
    <a:srgbClr val="7D9AAA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 horzBarState="maximized">
    <p:restoredLeft sz="34555" autoAdjust="0"/>
    <p:restoredTop sz="87572" autoAdjust="0"/>
  </p:normalViewPr>
  <p:slideViewPr>
    <p:cSldViewPr>
      <p:cViewPr>
        <p:scale>
          <a:sx n="100" d="100"/>
          <a:sy n="100" d="100"/>
        </p:scale>
        <p:origin x="-1932" y="-480"/>
      </p:cViewPr>
      <p:guideLst>
        <p:guide orient="horz" pos="2160"/>
        <p:guide pos="2880"/>
        <p:guide pos="5531"/>
        <p:guide pos="57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smtClean="0">
                <a:latin typeface="Times" pitchFamily="1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Times" pitchFamily="1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922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765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 smtClean="0"/>
              <a:t>Mastertextformat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</a:p>
        </p:txBody>
      </p:sp>
      <p:sp>
        <p:nvSpPr>
          <p:cNvPr id="2765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smtClean="0">
                <a:latin typeface="Times" pitchFamily="1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2765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Times" pitchFamily="1" charset="0"/>
              </a:defRPr>
            </a:lvl1pPr>
          </a:lstStyle>
          <a:p>
            <a:pPr>
              <a:defRPr/>
            </a:pPr>
            <a:fld id="{0EA1F0A5-FC84-40AE-8450-24359A075608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02E57BE-0D89-4E4B-BC00-09E33A843FD1}" type="slidenum">
              <a:rPr lang="de-DE"/>
              <a:pPr/>
              <a:t>1</a:t>
            </a:fld>
            <a:endParaRPr lang="de-DE"/>
          </a:p>
        </p:txBody>
      </p:sp>
      <p:sp>
        <p:nvSpPr>
          <p:cNvPr id="102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de-DE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89538" y="315913"/>
            <a:ext cx="3600450" cy="696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065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defRPr sz="800"/>
            </a:lvl1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65863"/>
            <a:ext cx="2133600" cy="476250"/>
          </a:xfrm>
        </p:spPr>
        <p:txBody>
          <a:bodyPr/>
          <a:lstStyle>
            <a:lvl1pPr>
              <a:defRPr sz="600" smtClean="0">
                <a:latin typeface="+mn-lt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 sz="600" smtClean="0">
                <a:latin typeface="+mn-lt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 sz="600" smtClean="0">
                <a:latin typeface="+mn-lt"/>
              </a:defRPr>
            </a:lvl1pPr>
          </a:lstStyle>
          <a:p>
            <a:pPr>
              <a:defRPr/>
            </a:pPr>
            <a:fld id="{D9E48ED7-7232-40F1-B9EC-01E6AAA60F17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  <p:transition>
    <p:dissolv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51DF319-8703-4A8F-89A7-C0B43F19473E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  <p:transition>
    <p:dissolv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61150" y="914400"/>
            <a:ext cx="1949450" cy="4495800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09625" y="914400"/>
            <a:ext cx="5699125" cy="4495800"/>
          </a:xfrm>
        </p:spPr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6CEAF7F-61F5-4443-8ED3-60E895B13101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  <p:transition>
    <p:dissolv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8A468EF-944C-4A56-AE07-5D48B7A4C55C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  <p:transition>
    <p:dissolv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3F71646-940A-4D0D-BED4-28FBBBB09B85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  <p:transition>
    <p:dissolv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09625" y="1752600"/>
            <a:ext cx="3695700" cy="3657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57725" y="1752600"/>
            <a:ext cx="3695700" cy="3657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458EC8F-B2DA-465A-8518-92C514528FF4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  <p:transition>
    <p:dissolv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9CE9E2-A165-4447-B53C-FEA43CA45D36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  <p:transition>
    <p:dissolv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60FD2ED-7589-4233-B677-790F4573F598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  <p:transition>
    <p:dissolv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910E338-2D8A-4215-A128-93E10730EF56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  <p:transition>
    <p:dissolv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D4BB822-A637-45B4-9C4A-A7BCF32AB145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  <p:transition>
    <p:dissolv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de-DE" noProof="0" smtClean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1CD38FD-7DF9-4E8C-ABE8-471F37FCCE05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  <p:transition>
    <p:dissolv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809625" y="914400"/>
            <a:ext cx="7800975" cy="65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smtClean="0"/>
              <a:t>Mastertitelformat bearbeiten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09625" y="1752600"/>
            <a:ext cx="7543800" cy="365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smtClean="0">
                <a:latin typeface="Times" pitchFamily="1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smtClean="0">
                <a:latin typeface="Times" pitchFamily="1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smtClean="0">
                <a:latin typeface="Times" pitchFamily="1" charset="0"/>
              </a:defRPr>
            </a:lvl1pPr>
          </a:lstStyle>
          <a:p>
            <a:pPr>
              <a:defRPr/>
            </a:pPr>
            <a:fld id="{746399D7-A5D1-4A6A-B61B-A3722FF324D0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  <p:sp>
        <p:nvSpPr>
          <p:cNvPr id="1044" name="Line 20"/>
          <p:cNvSpPr>
            <a:spLocks noChangeShapeType="1"/>
          </p:cNvSpPr>
          <p:nvPr/>
        </p:nvSpPr>
        <p:spPr bwMode="auto">
          <a:xfrm>
            <a:off x="0" y="182563"/>
            <a:ext cx="9144000" cy="0"/>
          </a:xfrm>
          <a:prstGeom prst="line">
            <a:avLst/>
          </a:prstGeom>
          <a:noFill/>
          <a:ln w="9525">
            <a:solidFill>
              <a:srgbClr val="A32638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048" name="Rectangle 24"/>
          <p:cNvSpPr>
            <a:spLocks noChangeArrowheads="1"/>
          </p:cNvSpPr>
          <p:nvPr/>
        </p:nvSpPr>
        <p:spPr bwMode="auto">
          <a:xfrm>
            <a:off x="0" y="179388"/>
            <a:ext cx="719138" cy="179387"/>
          </a:xfrm>
          <a:prstGeom prst="rect">
            <a:avLst/>
          </a:prstGeom>
          <a:solidFill>
            <a:srgbClr val="A32638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de-DE">
              <a:solidFill>
                <a:srgbClr val="BD4505"/>
              </a:solidFill>
              <a:latin typeface="Times" pitchFamily="1" charset="0"/>
            </a:endParaRPr>
          </a:p>
        </p:txBody>
      </p:sp>
      <p:sp>
        <p:nvSpPr>
          <p:cNvPr id="1047" name="Text Box 23"/>
          <p:cNvSpPr txBox="1">
            <a:spLocks noChangeArrowheads="1"/>
          </p:cNvSpPr>
          <p:nvPr/>
        </p:nvSpPr>
        <p:spPr bwMode="auto">
          <a:xfrm>
            <a:off x="896938" y="198438"/>
            <a:ext cx="6037262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>
              <a:defRPr/>
            </a:pPr>
            <a:r>
              <a:rPr lang="de-DE" sz="1000" dirty="0" smtClean="0">
                <a:solidFill>
                  <a:srgbClr val="A32638"/>
                </a:solidFill>
              </a:rPr>
              <a:t>Mobile</a:t>
            </a:r>
            <a:r>
              <a:rPr lang="de-DE" sz="1000" baseline="0" dirty="0" smtClean="0">
                <a:solidFill>
                  <a:srgbClr val="A32638"/>
                </a:solidFill>
              </a:rPr>
              <a:t> Human Computer Interaction I</a:t>
            </a:r>
            <a:endParaRPr lang="de-DE" sz="1000" b="1" dirty="0">
              <a:solidFill>
                <a:srgbClr val="A32638"/>
              </a:solidFill>
            </a:endParaRPr>
          </a:p>
        </p:txBody>
      </p:sp>
      <p:sp>
        <p:nvSpPr>
          <p:cNvPr id="1049" name="Text Box 25"/>
          <p:cNvSpPr txBox="1">
            <a:spLocks noChangeArrowheads="1"/>
          </p:cNvSpPr>
          <p:nvPr/>
        </p:nvSpPr>
        <p:spPr bwMode="auto">
          <a:xfrm>
            <a:off x="179388" y="192088"/>
            <a:ext cx="56515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de-DE" sz="1000">
                <a:solidFill>
                  <a:schemeClr val="bg1"/>
                </a:solidFill>
              </a:rPr>
              <a:t>Seite </a:t>
            </a:r>
            <a:fld id="{821B6A14-98E5-435A-BEA4-448D7BF2A2E9}" type="slidenum">
              <a:rPr lang="de-DE" sz="1000">
                <a:solidFill>
                  <a:schemeClr val="bg1"/>
                </a:solidFill>
              </a:rPr>
              <a:pPr>
                <a:spcBef>
                  <a:spcPct val="50000"/>
                </a:spcBef>
                <a:defRPr/>
              </a:pPr>
              <a:t>‹Nr.›</a:t>
            </a:fld>
            <a:endParaRPr lang="de-DE" sz="1000">
              <a:solidFill>
                <a:schemeClr val="bg1"/>
              </a:solidFill>
            </a:endParaRPr>
          </a:p>
        </p:txBody>
      </p:sp>
      <p:sp>
        <p:nvSpPr>
          <p:cNvPr id="1053" name="Line 29"/>
          <p:cNvSpPr>
            <a:spLocks noChangeShapeType="1"/>
          </p:cNvSpPr>
          <p:nvPr userDrawn="1"/>
        </p:nvSpPr>
        <p:spPr bwMode="auto">
          <a:xfrm>
            <a:off x="0" y="1751013"/>
            <a:ext cx="9144000" cy="0"/>
          </a:xfrm>
          <a:prstGeom prst="line">
            <a:avLst/>
          </a:prstGeom>
          <a:noFill/>
          <a:ln w="6350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054" name="Line 30"/>
          <p:cNvSpPr>
            <a:spLocks noChangeShapeType="1"/>
          </p:cNvSpPr>
          <p:nvPr userDrawn="1"/>
        </p:nvSpPr>
        <p:spPr bwMode="auto">
          <a:xfrm rot="-5400000">
            <a:off x="-2518569" y="3437732"/>
            <a:ext cx="6837363" cy="0"/>
          </a:xfrm>
          <a:prstGeom prst="line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transition>
    <p:dissolve/>
  </p:transition>
  <p:txStyles>
    <p:titleStyle>
      <a:lvl1pPr algn="l" rtl="0" eaLnBrk="0" fontAlgn="base" hangingPunct="0">
        <a:lnSpc>
          <a:spcPts val="2400"/>
        </a:lnSpc>
        <a:spcBef>
          <a:spcPct val="0"/>
        </a:spcBef>
        <a:spcAft>
          <a:spcPct val="0"/>
        </a:spcAft>
        <a:defRPr sz="2000" b="1">
          <a:solidFill>
            <a:srgbClr val="A32638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ts val="2400"/>
        </a:lnSpc>
        <a:spcBef>
          <a:spcPct val="0"/>
        </a:spcBef>
        <a:spcAft>
          <a:spcPct val="0"/>
        </a:spcAft>
        <a:defRPr sz="2000" b="1">
          <a:solidFill>
            <a:srgbClr val="A32638"/>
          </a:solidFill>
          <a:latin typeface="Arial" charset="0"/>
        </a:defRPr>
      </a:lvl2pPr>
      <a:lvl3pPr algn="l" rtl="0" eaLnBrk="0" fontAlgn="base" hangingPunct="0">
        <a:lnSpc>
          <a:spcPts val="2400"/>
        </a:lnSpc>
        <a:spcBef>
          <a:spcPct val="0"/>
        </a:spcBef>
        <a:spcAft>
          <a:spcPct val="0"/>
        </a:spcAft>
        <a:defRPr sz="2000" b="1">
          <a:solidFill>
            <a:srgbClr val="A32638"/>
          </a:solidFill>
          <a:latin typeface="Arial" charset="0"/>
        </a:defRPr>
      </a:lvl3pPr>
      <a:lvl4pPr algn="l" rtl="0" eaLnBrk="0" fontAlgn="base" hangingPunct="0">
        <a:lnSpc>
          <a:spcPts val="2400"/>
        </a:lnSpc>
        <a:spcBef>
          <a:spcPct val="0"/>
        </a:spcBef>
        <a:spcAft>
          <a:spcPct val="0"/>
        </a:spcAft>
        <a:defRPr sz="2000" b="1">
          <a:solidFill>
            <a:srgbClr val="A32638"/>
          </a:solidFill>
          <a:latin typeface="Arial" charset="0"/>
        </a:defRPr>
      </a:lvl4pPr>
      <a:lvl5pPr algn="l" rtl="0" eaLnBrk="0" fontAlgn="base" hangingPunct="0">
        <a:lnSpc>
          <a:spcPts val="2400"/>
        </a:lnSpc>
        <a:spcBef>
          <a:spcPct val="0"/>
        </a:spcBef>
        <a:spcAft>
          <a:spcPct val="0"/>
        </a:spcAft>
        <a:defRPr sz="2000" b="1">
          <a:solidFill>
            <a:srgbClr val="A32638"/>
          </a:solidFill>
          <a:latin typeface="Arial" charset="0"/>
        </a:defRPr>
      </a:lvl5pPr>
      <a:lvl6pPr marL="457200" algn="l" rtl="0" fontAlgn="base">
        <a:lnSpc>
          <a:spcPts val="2400"/>
        </a:lnSpc>
        <a:spcBef>
          <a:spcPct val="0"/>
        </a:spcBef>
        <a:spcAft>
          <a:spcPct val="0"/>
        </a:spcAft>
        <a:defRPr sz="2000" b="1">
          <a:solidFill>
            <a:srgbClr val="A32638"/>
          </a:solidFill>
          <a:latin typeface="Arial" charset="0"/>
        </a:defRPr>
      </a:lvl6pPr>
      <a:lvl7pPr marL="914400" algn="l" rtl="0" fontAlgn="base">
        <a:lnSpc>
          <a:spcPts val="2400"/>
        </a:lnSpc>
        <a:spcBef>
          <a:spcPct val="0"/>
        </a:spcBef>
        <a:spcAft>
          <a:spcPct val="0"/>
        </a:spcAft>
        <a:defRPr sz="2000" b="1">
          <a:solidFill>
            <a:srgbClr val="A32638"/>
          </a:solidFill>
          <a:latin typeface="Arial" charset="0"/>
        </a:defRPr>
      </a:lvl7pPr>
      <a:lvl8pPr marL="1371600" algn="l" rtl="0" fontAlgn="base">
        <a:lnSpc>
          <a:spcPts val="2400"/>
        </a:lnSpc>
        <a:spcBef>
          <a:spcPct val="0"/>
        </a:spcBef>
        <a:spcAft>
          <a:spcPct val="0"/>
        </a:spcAft>
        <a:defRPr sz="2000" b="1">
          <a:solidFill>
            <a:srgbClr val="A32638"/>
          </a:solidFill>
          <a:latin typeface="Arial" charset="0"/>
        </a:defRPr>
      </a:lvl8pPr>
      <a:lvl9pPr marL="1828800" algn="l" rtl="0" fontAlgn="base">
        <a:lnSpc>
          <a:spcPts val="2400"/>
        </a:lnSpc>
        <a:spcBef>
          <a:spcPct val="0"/>
        </a:spcBef>
        <a:spcAft>
          <a:spcPct val="0"/>
        </a:spcAft>
        <a:defRPr sz="2000" b="1">
          <a:solidFill>
            <a:srgbClr val="A32638"/>
          </a:solidFill>
          <a:latin typeface="Arial" charset="0"/>
        </a:defRPr>
      </a:lvl9pPr>
    </p:titleStyle>
    <p:bodyStyle>
      <a:lvl1pPr marL="342900" indent="-342900" algn="l" rtl="0" eaLnBrk="0" fontAlgn="base" hangingPunct="0">
        <a:lnSpc>
          <a:spcPts val="2000"/>
        </a:lnSpc>
        <a:spcBef>
          <a:spcPct val="0"/>
        </a:spcBef>
        <a:spcAft>
          <a:spcPct val="0"/>
        </a:spcAft>
        <a:defRPr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16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14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17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0" y="1124744"/>
            <a:ext cx="9144000" cy="514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6" name="Text Box 32"/>
          <p:cNvSpPr txBox="1">
            <a:spLocks noChangeArrowheads="1"/>
          </p:cNvSpPr>
          <p:nvPr/>
        </p:nvSpPr>
        <p:spPr bwMode="auto">
          <a:xfrm>
            <a:off x="3815408" y="5517232"/>
            <a:ext cx="5328592" cy="6155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r>
              <a:rPr lang="en-US" sz="2000" dirty="0" smtClean="0">
                <a:solidFill>
                  <a:srgbClr val="A32638"/>
                </a:solidFill>
                <a:latin typeface="Arial"/>
              </a:rPr>
              <a:t>Mobile Human Computer Interaction I</a:t>
            </a:r>
            <a:endParaRPr lang="en-US" sz="2000" dirty="0" smtClean="0"/>
          </a:p>
          <a:p>
            <a:r>
              <a:rPr lang="en-US" sz="2000" dirty="0" smtClean="0">
                <a:solidFill>
                  <a:srgbClr val="A32638"/>
                </a:solidFill>
                <a:latin typeface="Arial"/>
              </a:rPr>
              <a:t>Text input for single-handed mobile devices</a:t>
            </a:r>
            <a:endParaRPr lang="en-US" sz="2000" dirty="0"/>
          </a:p>
        </p:txBody>
      </p:sp>
      <p:sp>
        <p:nvSpPr>
          <p:cNvPr id="3077" name="Text Box 33"/>
          <p:cNvSpPr txBox="1">
            <a:spLocks noChangeArrowheads="1"/>
          </p:cNvSpPr>
          <p:nvPr/>
        </p:nvSpPr>
        <p:spPr bwMode="auto">
          <a:xfrm>
            <a:off x="228600" y="6371456"/>
            <a:ext cx="3406775" cy="153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eaLnBrk="1" hangingPunct="1">
              <a:lnSpc>
                <a:spcPts val="1200"/>
              </a:lnSpc>
              <a:buClr>
                <a:schemeClr val="tx2"/>
              </a:buClr>
              <a:buFont typeface="Times" pitchFamily="1" charset="0"/>
              <a:buNone/>
              <a:tabLst>
                <a:tab pos="474663" algn="l"/>
              </a:tabLst>
            </a:pPr>
            <a:r>
              <a:rPr lang="de-DE" sz="900" dirty="0" smtClean="0">
                <a:solidFill>
                  <a:srgbClr val="323232"/>
                </a:solidFill>
              </a:rPr>
              <a:t>Johann </a:t>
            </a:r>
            <a:r>
              <a:rPr lang="de-DE" sz="900" dirty="0" err="1">
                <a:solidFill>
                  <a:srgbClr val="323232"/>
                </a:solidFill>
              </a:rPr>
              <a:t>Albach</a:t>
            </a:r>
            <a:r>
              <a:rPr lang="de-DE" sz="900" dirty="0">
                <a:solidFill>
                  <a:srgbClr val="323232"/>
                </a:solidFill>
              </a:rPr>
              <a:t>, Sebastian Hartwig</a:t>
            </a:r>
            <a:r>
              <a:rPr lang="de-DE" sz="900" dirty="0" smtClean="0">
                <a:solidFill>
                  <a:srgbClr val="323232"/>
                </a:solidFill>
              </a:rPr>
              <a:t>, </a:t>
            </a:r>
            <a:r>
              <a:rPr lang="de-DE" sz="900" dirty="0" err="1" smtClean="0">
                <a:solidFill>
                  <a:srgbClr val="323232"/>
                </a:solidFill>
              </a:rPr>
              <a:t>Kaith</a:t>
            </a:r>
            <a:r>
              <a:rPr lang="de-DE" sz="900" dirty="0" smtClean="0">
                <a:solidFill>
                  <a:srgbClr val="323232"/>
                </a:solidFill>
              </a:rPr>
              <a:t> Menken, </a:t>
            </a:r>
            <a:r>
              <a:rPr lang="de-DE" sz="900" dirty="0">
                <a:solidFill>
                  <a:srgbClr val="323232"/>
                </a:solidFill>
              </a:rPr>
              <a:t>Daniel </a:t>
            </a:r>
            <a:r>
              <a:rPr lang="de-DE" sz="900" dirty="0" err="1">
                <a:solidFill>
                  <a:srgbClr val="323232"/>
                </a:solidFill>
              </a:rPr>
              <a:t>Eischer</a:t>
            </a:r>
            <a:endParaRPr lang="de-DE" sz="900" dirty="0">
              <a:solidFill>
                <a:srgbClr val="323232"/>
              </a:solidFill>
            </a:endParaRP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 descr="mockup-01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rcRect t="32794" b="20660"/>
          <a:stretch>
            <a:fillRect/>
          </a:stretch>
        </p:blipFill>
        <p:spPr>
          <a:xfrm>
            <a:off x="1149499" y="2132856"/>
            <a:ext cx="6806877" cy="3168352"/>
          </a:xfr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The </a:t>
            </a:r>
            <a:r>
              <a:rPr lang="de-DE" dirty="0" err="1" smtClean="0"/>
              <a:t>concept</a:t>
            </a:r>
            <a:endParaRPr lang="de-DE" dirty="0"/>
          </a:p>
        </p:txBody>
      </p:sp>
    </p:spTree>
  </p:cSld>
  <p:clrMapOvr>
    <a:masterClrMapping/>
  </p:clrMapOvr>
  <p:transition>
    <p:dissolv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Key </a:t>
            </a:r>
            <a:r>
              <a:rPr lang="de-DE" dirty="0" err="1" smtClean="0"/>
              <a:t>features</a:t>
            </a:r>
            <a:endParaRPr lang="de-DE" dirty="0"/>
          </a:p>
        </p:txBody>
      </p:sp>
      <p:pic>
        <p:nvPicPr>
          <p:cNvPr id="5" name="Inhaltsplatzhalter 4" descr="minuum5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2654" y="1752600"/>
            <a:ext cx="6497742" cy="3657600"/>
          </a:xfrm>
        </p:spPr>
      </p:pic>
    </p:spTree>
  </p:cSld>
  <p:clrMapOvr>
    <a:masterClrMapping/>
  </p:clrMapOvr>
  <p:transition>
    <p:dissolv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Key </a:t>
            </a:r>
            <a:r>
              <a:rPr lang="de-DE" dirty="0" err="1" smtClean="0"/>
              <a:t>features</a:t>
            </a:r>
            <a:endParaRPr lang="de-DE" dirty="0"/>
          </a:p>
        </p:txBody>
      </p:sp>
      <p:pic>
        <p:nvPicPr>
          <p:cNvPr id="4" name="Inhaltsplatzhalter 3" descr="mockup-02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43947" y="1752600"/>
            <a:ext cx="8648533" cy="4864801"/>
          </a:xfrm>
        </p:spPr>
      </p:pic>
    </p:spTree>
  </p:cSld>
  <p:clrMapOvr>
    <a:masterClrMapping/>
  </p:clrMapOvr>
  <p:transition>
    <p:dissolv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Key </a:t>
            </a:r>
            <a:r>
              <a:rPr lang="de-DE" dirty="0" err="1" smtClean="0"/>
              <a:t>features</a:t>
            </a:r>
            <a:endParaRPr lang="de-DE" dirty="0"/>
          </a:p>
        </p:txBody>
      </p:sp>
      <p:pic>
        <p:nvPicPr>
          <p:cNvPr id="4" name="Inhaltsplatzhalter 3" descr="mockup-04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756003" y="1752600"/>
            <a:ext cx="7972821" cy="4484712"/>
          </a:xfrm>
        </p:spPr>
      </p:pic>
    </p:spTree>
  </p:cSld>
  <p:clrMapOvr>
    <a:masterClrMapping/>
  </p:clrMapOvr>
  <p:transition>
    <p:dissolv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Implementation</a:t>
            </a:r>
            <a:endParaRPr lang="de-DE" dirty="0"/>
          </a:p>
        </p:txBody>
      </p:sp>
      <p:pic>
        <p:nvPicPr>
          <p:cNvPr id="4098" name="Picture 2" descr="http://pockethacks.com/wp-content/uploads/2010/10/Android_logo.svg_.png"/>
          <p:cNvPicPr>
            <a:picLocks noChangeAspect="1" noChangeArrowheads="1"/>
          </p:cNvPicPr>
          <p:nvPr/>
        </p:nvPicPr>
        <p:blipFill>
          <a:blip r:embed="rId2" cstate="print"/>
          <a:srcRect b="23797"/>
          <a:stretch>
            <a:fillRect/>
          </a:stretch>
        </p:blipFill>
        <p:spPr bwMode="auto">
          <a:xfrm>
            <a:off x="827584" y="1340767"/>
            <a:ext cx="7488832" cy="5314405"/>
          </a:xfrm>
          <a:prstGeom prst="rect">
            <a:avLst/>
          </a:prstGeom>
          <a:noFill/>
        </p:spPr>
      </p:pic>
      <p:pic>
        <p:nvPicPr>
          <p:cNvPr id="4101" name="Picture 5" descr="http://i1.wp.com/www.smartdroid.de/wp-content/uploads/2013/11/nexus-5-produktbild-horizontal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5400000">
            <a:off x="5538540" y="3403297"/>
            <a:ext cx="2155506" cy="1208267"/>
          </a:xfrm>
          <a:prstGeom prst="rect">
            <a:avLst/>
          </a:prstGeom>
          <a:noFill/>
        </p:spPr>
      </p:pic>
    </p:spTree>
  </p:cSld>
  <p:clrMapOvr>
    <a:masterClrMapping/>
  </p:clrMapOvr>
  <p:transition>
    <p:dissolv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Sources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http://philmckinney.com/wp/wp-content/uploads/2012/03/iStock_000016662401Medium.jpg</a:t>
            </a:r>
          </a:p>
          <a:p>
            <a:endParaRPr lang="de-DE" dirty="0" smtClean="0"/>
          </a:p>
          <a:p>
            <a:r>
              <a:rPr lang="de-DE" dirty="0" smtClean="0"/>
              <a:t>http://images.bwbx.io/cms/2013-01-28/0128_GWatch_630x420.jpg</a:t>
            </a:r>
          </a:p>
          <a:p>
            <a:endParaRPr lang="de-DE" dirty="0" smtClean="0"/>
          </a:p>
          <a:p>
            <a:r>
              <a:rPr lang="de-DE" dirty="0" smtClean="0"/>
              <a:t>http://</a:t>
            </a:r>
            <a:r>
              <a:rPr lang="de-DE" dirty="0" smtClean="0"/>
              <a:t>www.technobuffalo.com/wp-content/uploads/2013/03/Google-Smartwatch-Concept.jpg</a:t>
            </a:r>
          </a:p>
          <a:p>
            <a:endParaRPr lang="de-DE" dirty="0" smtClean="0"/>
          </a:p>
          <a:p>
            <a:r>
              <a:rPr lang="de-DE" dirty="0" smtClean="0"/>
              <a:t>http://www.m</a:t>
            </a:r>
            <a:r>
              <a:rPr lang="de-DE" dirty="0" smtClean="0"/>
              <a:t>inuum.com</a:t>
            </a:r>
          </a:p>
          <a:p>
            <a:endParaRPr lang="de-DE" dirty="0" smtClean="0"/>
          </a:p>
          <a:p>
            <a:r>
              <a:rPr lang="de-DE" dirty="0" err="1" smtClean="0"/>
              <a:t>Let</a:t>
            </a:r>
            <a:r>
              <a:rPr lang="de-DE" dirty="0" smtClean="0"/>
              <a:t> </a:t>
            </a:r>
            <a:r>
              <a:rPr lang="de-DE" dirty="0" err="1" smtClean="0"/>
              <a:t>me</a:t>
            </a:r>
            <a:r>
              <a:rPr lang="de-DE" dirty="0" smtClean="0"/>
              <a:t> </a:t>
            </a:r>
            <a:r>
              <a:rPr lang="de-DE" dirty="0" err="1" smtClean="0"/>
              <a:t>google</a:t>
            </a:r>
            <a:r>
              <a:rPr lang="de-DE" dirty="0" smtClean="0"/>
              <a:t> </a:t>
            </a:r>
            <a:r>
              <a:rPr lang="de-DE" dirty="0" err="1" smtClean="0"/>
              <a:t>that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you</a:t>
            </a:r>
            <a:r>
              <a:rPr lang="de-DE" dirty="0" smtClean="0"/>
              <a:t> …</a:t>
            </a:r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  <a:p>
            <a:endParaRPr lang="de-DE" dirty="0"/>
          </a:p>
        </p:txBody>
      </p:sp>
    </p:spTree>
  </p:cSld>
  <p:clrMapOvr>
    <a:masterClrMapping/>
  </p:clrMapOvr>
  <p:transition>
    <p:dissolv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Technologie </a:t>
            </a:r>
            <a:r>
              <a:rPr lang="de-DE" dirty="0" err="1" smtClean="0"/>
              <a:t>yesterday</a:t>
            </a:r>
            <a:r>
              <a:rPr lang="de-DE" dirty="0" smtClean="0"/>
              <a:t> - </a:t>
            </a:r>
            <a:r>
              <a:rPr lang="de-DE" dirty="0" err="1" smtClean="0"/>
              <a:t>calulator</a:t>
            </a:r>
            <a:r>
              <a:rPr lang="de-DE" dirty="0" smtClean="0"/>
              <a:t> </a:t>
            </a:r>
            <a:r>
              <a:rPr lang="de-DE" dirty="0" err="1" smtClean="0"/>
              <a:t>watch</a:t>
            </a:r>
            <a:endParaRPr lang="de-DE" dirty="0"/>
          </a:p>
        </p:txBody>
      </p:sp>
      <p:pic>
        <p:nvPicPr>
          <p:cNvPr id="4" name="Inhaltsplatzhalter 3" descr="Bild-02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0325" y="1752600"/>
            <a:ext cx="6502400" cy="3657600"/>
          </a:xfrm>
        </p:spPr>
      </p:pic>
    </p:spTree>
  </p:cSld>
  <p:clrMapOvr>
    <a:masterClrMapping/>
  </p:clrMapOvr>
  <p:transition>
    <p:dissolv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Technologie </a:t>
            </a:r>
            <a:r>
              <a:rPr lang="de-DE" dirty="0" err="1" smtClean="0"/>
              <a:t>today</a:t>
            </a:r>
            <a:r>
              <a:rPr lang="de-DE" dirty="0" smtClean="0"/>
              <a:t> - </a:t>
            </a:r>
            <a:r>
              <a:rPr lang="de-DE" dirty="0" err="1" smtClean="0"/>
              <a:t>Pebble</a:t>
            </a:r>
            <a:r>
              <a:rPr lang="de-DE" dirty="0" smtClean="0"/>
              <a:t> </a:t>
            </a:r>
            <a:r>
              <a:rPr lang="de-DE" dirty="0" err="1" smtClean="0"/>
              <a:t>Smartwatch</a:t>
            </a:r>
            <a:endParaRPr lang="de-DE" dirty="0"/>
          </a:p>
        </p:txBody>
      </p:sp>
      <p:pic>
        <p:nvPicPr>
          <p:cNvPr id="4" name="Inhaltsplatzhalter 3" descr="Bild-05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0325" y="1752600"/>
            <a:ext cx="6502400" cy="3657600"/>
          </a:xfrm>
        </p:spPr>
      </p:pic>
    </p:spTree>
  </p:cSld>
  <p:clrMapOvr>
    <a:masterClrMapping/>
  </p:clrMapOvr>
  <p:transition>
    <p:dissolv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Technologie </a:t>
            </a:r>
            <a:r>
              <a:rPr lang="de-DE" dirty="0" err="1" smtClean="0"/>
              <a:t>today</a:t>
            </a:r>
            <a:r>
              <a:rPr lang="de-DE" dirty="0" smtClean="0"/>
              <a:t> </a:t>
            </a:r>
            <a:r>
              <a:rPr lang="de-DE" dirty="0" smtClean="0"/>
              <a:t>– Samsung </a:t>
            </a:r>
            <a:r>
              <a:rPr lang="de-DE" dirty="0" err="1" smtClean="0"/>
              <a:t>Galaxy</a:t>
            </a:r>
            <a:r>
              <a:rPr lang="de-DE" dirty="0" smtClean="0"/>
              <a:t> </a:t>
            </a:r>
            <a:r>
              <a:rPr lang="de-DE" dirty="0" err="1" smtClean="0"/>
              <a:t>Gear</a:t>
            </a:r>
            <a:endParaRPr lang="de-DE" dirty="0"/>
          </a:p>
        </p:txBody>
      </p:sp>
      <p:pic>
        <p:nvPicPr>
          <p:cNvPr id="4" name="Inhaltsplatzhalter 3" descr="Bild-03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0325" y="1752600"/>
            <a:ext cx="6502400" cy="3657600"/>
          </a:xfrm>
        </p:spPr>
      </p:pic>
    </p:spTree>
  </p:cSld>
  <p:clrMapOvr>
    <a:masterClrMapping/>
  </p:clrMapOvr>
  <p:transition>
    <p:dissolv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 </a:t>
            </a:r>
            <a:r>
              <a:rPr lang="de-DE" dirty="0" err="1" smtClean="0"/>
              <a:t>glimpse</a:t>
            </a:r>
            <a:r>
              <a:rPr lang="de-DE" dirty="0" smtClean="0"/>
              <a:t> </a:t>
            </a:r>
            <a:r>
              <a:rPr lang="de-DE" dirty="0" err="1" smtClean="0"/>
              <a:t>into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future</a:t>
            </a:r>
            <a:endParaRPr lang="de-DE" dirty="0"/>
          </a:p>
        </p:txBody>
      </p:sp>
      <p:pic>
        <p:nvPicPr>
          <p:cNvPr id="4" name="Inhaltsplatzhalter 3" descr="Bild-04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0325" y="1752600"/>
            <a:ext cx="6502400" cy="3657600"/>
          </a:xfrm>
        </p:spPr>
      </p:pic>
    </p:spTree>
  </p:cSld>
  <p:clrMapOvr>
    <a:masterClrMapping/>
  </p:clrMapOvr>
  <p:transition>
    <p:dissolv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 </a:t>
            </a:r>
            <a:r>
              <a:rPr lang="de-DE" dirty="0" err="1" smtClean="0"/>
              <a:t>glimpse</a:t>
            </a:r>
            <a:r>
              <a:rPr lang="de-DE" dirty="0" smtClean="0"/>
              <a:t> </a:t>
            </a:r>
            <a:r>
              <a:rPr lang="de-DE" dirty="0" err="1" smtClean="0"/>
              <a:t>into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future</a:t>
            </a:r>
            <a:endParaRPr lang="de-DE" dirty="0"/>
          </a:p>
        </p:txBody>
      </p:sp>
      <p:pic>
        <p:nvPicPr>
          <p:cNvPr id="4" name="Inhaltsplatzhalter 3" descr="Bild-06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0325" y="1752600"/>
            <a:ext cx="6502400" cy="3657600"/>
          </a:xfrm>
        </p:spPr>
      </p:pic>
    </p:spTree>
  </p:cSld>
  <p:clrMapOvr>
    <a:masterClrMapping/>
  </p:clrMapOvr>
  <p:transition>
    <p:dissolv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 </a:t>
            </a:r>
            <a:r>
              <a:rPr lang="de-DE" dirty="0" err="1" smtClean="0"/>
              <a:t>glimpse</a:t>
            </a:r>
            <a:r>
              <a:rPr lang="de-DE" dirty="0" smtClean="0"/>
              <a:t> </a:t>
            </a:r>
            <a:r>
              <a:rPr lang="de-DE" dirty="0" err="1" smtClean="0"/>
              <a:t>into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future</a:t>
            </a:r>
            <a:endParaRPr lang="de-DE" dirty="0"/>
          </a:p>
        </p:txBody>
      </p:sp>
      <p:pic>
        <p:nvPicPr>
          <p:cNvPr id="4" name="Inhaltsplatzhalter 3" descr="flexible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693946" y="1752600"/>
            <a:ext cx="5775158" cy="3657600"/>
          </a:xfrm>
        </p:spPr>
      </p:pic>
    </p:spTree>
  </p:cSld>
  <p:clrMapOvr>
    <a:masterClrMapping/>
  </p:clrMapOvr>
  <p:transition>
    <p:dissolv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 </a:t>
            </a:r>
            <a:r>
              <a:rPr lang="de-DE" dirty="0" err="1" smtClean="0"/>
              <a:t>glimpse</a:t>
            </a:r>
            <a:r>
              <a:rPr lang="de-DE" dirty="0" smtClean="0"/>
              <a:t> </a:t>
            </a:r>
            <a:r>
              <a:rPr lang="de-DE" dirty="0" err="1" smtClean="0"/>
              <a:t>into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future</a:t>
            </a:r>
            <a:endParaRPr lang="de-DE" dirty="0"/>
          </a:p>
        </p:txBody>
      </p:sp>
      <p:pic>
        <p:nvPicPr>
          <p:cNvPr id="4" name="Inhaltsplatzhalter 3" descr="Bild-08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0325" y="1752600"/>
            <a:ext cx="6502400" cy="3657600"/>
          </a:xfrm>
        </p:spPr>
      </p:pic>
    </p:spTree>
  </p:cSld>
  <p:clrMapOvr>
    <a:masterClrMapping/>
  </p:clrMapOvr>
  <p:transition>
    <p:dissolv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Our</a:t>
            </a:r>
            <a:r>
              <a:rPr lang="de-DE" dirty="0" smtClean="0"/>
              <a:t> </a:t>
            </a:r>
            <a:r>
              <a:rPr lang="de-DE" dirty="0" err="1" smtClean="0"/>
              <a:t>idea</a:t>
            </a:r>
            <a:endParaRPr lang="de-DE" dirty="0"/>
          </a:p>
        </p:txBody>
      </p:sp>
      <p:pic>
        <p:nvPicPr>
          <p:cNvPr id="4" name="Inhaltsplatzhalter 3" descr="demo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923925" y="1752600"/>
            <a:ext cx="7315200" cy="3657600"/>
          </a:xfrm>
        </p:spPr>
      </p:pic>
    </p:spTree>
  </p:cSld>
  <p:clrMapOvr>
    <a:masterClrMapping/>
  </p:clrMapOvr>
  <p:transition>
    <p:dissolve/>
  </p:transition>
</p:sld>
</file>

<file path=ppt/theme/theme1.xml><?xml version="1.0" encoding="utf-8"?>
<a:theme xmlns:a="http://schemas.openxmlformats.org/drawingml/2006/main" name="Leere Präsentation">
  <a:themeElements>
    <a:clrScheme name="Leere Prä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eere Prä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Leere Prä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ere Prä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ere Prä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ere Prä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ere Prä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ere Prä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ere Prä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ere Prä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ere Prä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ere Prä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ere Prä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ere Prä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90</Words>
  <Application>Microsoft Office PowerPoint</Application>
  <PresentationFormat>Bildschirmpräsentation (4:3)</PresentationFormat>
  <Paragraphs>28</Paragraphs>
  <Slides>15</Slides>
  <Notes>1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15</vt:i4>
      </vt:variant>
    </vt:vector>
  </HeadingPairs>
  <TitlesOfParts>
    <vt:vector size="16" baseType="lpstr">
      <vt:lpstr>Leere Präsentation</vt:lpstr>
      <vt:lpstr>Folie 1</vt:lpstr>
      <vt:lpstr>Technologie yesterday - calulator watch</vt:lpstr>
      <vt:lpstr>Technologie today - Pebble Smartwatch</vt:lpstr>
      <vt:lpstr>Technologie today – Samsung Galaxy Gear</vt:lpstr>
      <vt:lpstr>A glimpse into the future</vt:lpstr>
      <vt:lpstr>A glimpse into the future</vt:lpstr>
      <vt:lpstr>A glimpse into the future</vt:lpstr>
      <vt:lpstr>A glimpse into the future</vt:lpstr>
      <vt:lpstr>Our idea</vt:lpstr>
      <vt:lpstr>The concept</vt:lpstr>
      <vt:lpstr>Key features</vt:lpstr>
      <vt:lpstr>Key features</vt:lpstr>
      <vt:lpstr>Key features</vt:lpstr>
      <vt:lpstr>Implementation</vt:lpstr>
      <vt:lpstr>Sources</vt:lpstr>
    </vt:vector>
  </TitlesOfParts>
  <Company>kiz Abt. Medien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Titelmaster</dc:title>
  <dc:creator>Daniel</dc:creator>
  <cp:lastModifiedBy>Daniel</cp:lastModifiedBy>
  <cp:revision>36</cp:revision>
  <dcterms:modified xsi:type="dcterms:W3CDTF">2013-11-29T20:01:59Z</dcterms:modified>
</cp:coreProperties>
</file>